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8CC57-0FA6-4D90-987B-141B8ADF33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4EE51-55BC-4C90-9475-D386820C51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of prospective studies on the risk of breast cancer in women who ever vs never worked night shifts. *All women. Study-specific relative risks (RRs) are represented by squares (with their 95% confidence intervals [CIs] as lines), each with area inversely proportional to the variance of the log RR. RRs were combined using inverse- variance-weighted averages of the log RRs in the separate studies, yielding a result and its 95% CI, which is plotted as a diamond.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5DEE72-2977-4730-8E06-3970EB3665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w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108, Issue 12, December 2016, djw169,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https://doi.org/10.1093/jnci/djw169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Meta-analysis of prospective studies on the risk of breast cancer in women who ever vs never worked night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Meta-analysis of prospective studies on the risk of breast cancer in women who ever vs never worked night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2024-04-27T04:27:47Z</dcterms:modified>
</cp:coreProperties>
</file>