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DF83B-5243-46CA-82F3-FA6B98CA44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07E402-37B9-456B-907C-337408ED91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95277-B281-4881-B991-79D4D9A216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2024-04-26T17:33:29Z</dcterms:modified>
</cp:coreProperties>
</file>