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8222B8-83BC-490E-A651-66E0078CB8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2B2EF0-B3D4-4547-A5ED-A53B77DA50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Photomicrographs depicting the dense band of NPY fibers which connect the bed nucleus of the stria terminalis and the uncinate nucleus (A) NBB # 83004, virilized woman of 46 years of age with an adrenal tumour. Because the adrenal tumour was giving rise to high cortisol, androstendione and testosterone plasma levels, this patient was not included in the measurements. Fx = fornix, INAH3 and 4: interstitial nuclei of the anterior hypothalamus 3 and 4, 3V: third ventricle. Note the extra dense innervation of INAH3 and 4. Scale bar = 250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0197A-0E9E-4CA2-8A5A-9037C33FC8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3132–3146, </a:t>
            </a:r>
            <a:r>
              <a:rPr lang="en-US" altLang="en-US" sz="1000">
                <a:solidFill>
                  <a:srgbClr val="333333"/>
                </a:solidFill>
                <a:hlinkClick r:id="rId3"/>
              </a:rPr>
              <a:t>https://doi.org/10.1093/brain/awn276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Photomicrographs depicting the dense band of NPY fibers which connect the bed nucleus of the stria terminalis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Photomicrographs depicting the dense band of NPY fibers which connect the bed nucleus of the stria terminalis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2024-04-27T04:52:56Z</dcterms:modified>
</cp:coreProperties>
</file>