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648321-77A6-4EA8-86A6-E697F3CF14E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040065-48AF-4F75-94DA-2001F70CE35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Mouse CR cells do not express Lhx2 and Lhx9. The left panel shows Lhx2 expression, the right panel shows Lhx9, and stages are indicated. (A, B, G, H) show whole hemi-forebrains viewed from the lateral (A, G) or the medial (B, H) sides. (C and I) show frontal sections through the telencephalon. (D–F”) and (J–L”) show double-labeled sections for Lhx2 or Lhx9 (in situ hybridization, blue or red) and reelin (red or green, in situ hybridization in D', E', J', and K’ or green, immunofluorescence in F’ and L’) in the mouse cortex. Pictures are from the dorsal pallium. See Table 2 for abbreviations.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385A96-4A8C-4C65-85DD-93CE6ECC651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8, August 2010, Pages 1788–1798, </a:t>
            </a:r>
            <a:r>
              <a:rPr lang="en-US" altLang="en-US" sz="1000">
                <a:solidFill>
                  <a:srgbClr val="333333"/>
                </a:solidFill>
                <a:hlinkClick r:id="rId3"/>
              </a:rPr>
              <a:t>https://doi.org/10.1093/cercor/bhp242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Mouse CR cells do not express Lhx2 and Lhx9. The left panel shows Lhx2 expression, the right panel shows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Mouse CR cells do not express Lhx2 and Lhx9. The left panel shows Lhx2 expression, the right panel shows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2024-09-19T01:28:46Z</dcterms:modified>
</cp:coreProperties>
</file>