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F21E9D-0869-49E9-944A-2C2BFED172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01C3D-6D4E-4BD6-B863-06C7996553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Hypothetical response of trees from different thermal environments to an increase in growth temperature. The colored region indicates the range of responses possible. Species from colder environments (in blue) would generally show a positive growth response to warming but could show reduced growth if water or nutrients were limiting. Species from warmer environments (in red) would always experience decreased growth, with less variation between individuals or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08EBA-096B-4A5B-957F-BB662599E5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q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30, Issue 6, June 2010, Pages 669–688, </a:t>
            </a:r>
            <a:r>
              <a:rPr lang="en-US" altLang="en-US" sz="1000">
                <a:solidFill>
                  <a:srgbClr val="333333"/>
                </a:solidFill>
                <a:hlinkClick r:id="rId3"/>
              </a:rPr>
              <a:t>https://doi.org/10.1093/treephys/tpq015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Hypothetical response of trees from different thermal environments to an increase in growth temperature.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Hypothetical response of trees from different thermal environments to an increase in growth temperature.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2024-04-27T04:53:01Z</dcterms:modified>
</cp:coreProperties>
</file>