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D1CB49-4DC2-4489-A8BF-848C6046B0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9412EC-02D8-427F-ACB1-E116707D8B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387CFF-2C3E-4D19-B512-6D4FF139DD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2024-04-26T06:49:27Z</dcterms:modified>
</cp:coreProperties>
</file>