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3D82F-E82B-4D75-B2AF-DFF4AC5320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F0DB49-19AF-482A-BF91-B237099DB6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Mapping quadrants of: technical efficiency (bias corrected) vs. % of overall performances (a); % of overall performances vs. Per capita cost (b); technical efficiency (bias corrected) vs. (weighted) per capita cost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in association with the International Society for Quality in Health CareThis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BF0AD9-1CB4-4741-9A3E-B1720738E7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qhc/mzr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Qual Health Care</a:t>
            </a:r>
            <a:r>
              <a:rPr lang="en-US" altLang="en-US" sz="1000">
                <a:solidFill>
                  <a:srgbClr val="333333"/>
                </a:solidFill>
              </a:rPr>
              <a:t>, Volume 23, Issue 3, June 2011, Pages 324–330, </a:t>
            </a:r>
            <a:r>
              <a:rPr lang="en-US" altLang="en-US" sz="1000">
                <a:solidFill>
                  <a:srgbClr val="333333"/>
                </a:solidFill>
                <a:hlinkClick r:id="rId3"/>
              </a:rPr>
              <a:t>https://doi.org/10.1093/intqhc/mzr005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Mapping quadrants of: technical efficiency (bias corrected) vs. % of overall performances (a); % of overall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Mapping quadrants of: technical efficiency (bias corrected) vs. % of overall performances (a); % of overall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2024-04-26T01:38:47Z</dcterms:modified>
</cp:coreProperties>
</file>