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FC159-F4C7-45E2-8F03-7BB421A4B8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9DFFD-5345-46B9-A844-C8092AD6B2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limb-darkened angular diameter versus radial displacement for ℓ Car. The filled circles with error bars are the observed values of limb-darkened angular diameter from Table 4 and the line is the fit to angular diameter versus radial displacement using equation (6) (further details are given in the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E4360-EB96-4709-AA65-516BF14C79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43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394, Issue 3, April 2009, Pages 1620–1630,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https://doi.org/10.1111/j.1365-2966.2009.14433.x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limb-darkened angular diameter versus radial displacement for ℓ Car. The filled circles with error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limb-darkened angular diameter versus radial displacement for ℓ Car. The filled circles with error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2024-04-26T04:57:28Z</dcterms:modified>
</cp:coreProperties>
</file>