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3CD19-AE03-409E-AC38-DA987E5561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0B2805-341C-46F3-8A68-97D613889E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2. Example of the visual display presented during the SWM task.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10F3D5-854E-4454-9C28-C0B9AF8A8C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424–431,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2. Example of the visual display presented during the SWM task.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2. Example of the visual display presented during the SWM task.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2024-04-26T14:04:39Z</dcterms:modified>
</cp:coreProperties>
</file>