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973E6-3521-4DD7-9C5C-BA8CF15C96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B2254-CCC9-4376-A95E-753C1E6A70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562FB-5A9A-4B19-851C-A8FC6D39DC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2024-04-27T02:00:41Z</dcterms:modified>
</cp:coreProperties>
</file>