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2FBFE-B20B-4A38-BECB-B077CD4B01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604C30-C3AC-43FD-9217-7C4BC271E5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61EE4F-BC3E-41E6-B9EE-029F956ED5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2024-04-26T19:38:17Z</dcterms:modified>
</cp:coreProperties>
</file>