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4726D-7B2E-4FEE-B82F-D9105D2880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2CC25-8FDC-4729-9817-29B9C1C0FB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CCE49-91ED-4529-BC3A-18C78AE8EA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2024-04-26T23:00:18Z</dcterms:modified>
</cp:coreProperties>
</file>