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066329-4DAE-4059-8F94-DDE1C702E9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8E8CCD-016F-4AEC-88CD-61443463AB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GM-CSF on development of zygotes to blastocysts, and blastocyst ICM and TE cell numbers. (A–I) Images are shown in red (A, D and G), green (B, E and H) and merged (C, F and I) channels. OCT4+ cells (red) are classified as ICM cells, whereas CDX2+ cells (green) are classified as TE cells. Images are representative of &gt;20 blastocysts cultured in control medium (A–C) or medium with rmGM-CSF (D–F). No staining was observed in the negative control (no primary antibody) (G–I). (J) Percentage development to cleavage (2-cell), morula and blastocysts in zygotes cultured in control medium (n = 1834), or medium with rmGM-CSF (n = 1738). (K) Cell number in blastocysts was assessed by immunochemical staining for OCT4+ (ICM) and CDX2+ (TE) cells in blastocysts cultured in control medium (n = 21), or medium with rmGM-CSF (n = 24). Data are mean + SEM, and the effect of treatment was evaluated by independent sample t-test. *P &lt; 0.02;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CA3AD6-CFBD-46D2-83A2-53D394AF64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p3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12, December 2009, Pages 2997–3009,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https://doi.org/10.1093/humrep/dep307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Effect of GM-CSF on development of zygotes to blastocysts, and blastocyst ICM and TE cell numbers. (A–I)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Effect of GM-CSF on development of zygotes to blastocysts, and blastocyst ICM and TE cell numbers. (A–I)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2024-04-26T04:39:42Z</dcterms:modified>
</cp:coreProperties>
</file>