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5DD583-BF13-4C65-90F7-9E4C9AF79C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6EF403-6F85-497D-BC91-130FD1B1ED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REMARK flow chart.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44FC7-B846-4195-ABB3-00B0A68631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Immunohistochemistry carried out on tissue microarrays. (A) pAKT protein expression (×200); (B) pRPS6 expression (×100); (C) p21 expression in tumour nuclei (×400).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44FC7-B846-4195-ABB3-00B0A686319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survival of CUP patients by concurrent pAKT and pMAPK IHC expression (8 months [95% CI 5.3–10.7] versus 17 months [95% CI 13.1–20.9]). CI, confidence interval.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44FC7-B846-4195-ABB3-00B0A686319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survival of CUP patients by p21 IHC expression (RR = 0.34 [95% CI 0.16–0.73], P = 0.005). CI, confidence interval.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44FC7-B846-4195-ABB3-00B0A686319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onc/mds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nnonc/mds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annonc/mds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2012, Pages 2725–2730,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REMARK flow chart.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791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2012, Pages 2725–2730,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Immunohistochemistry carried out on tissue microarrays. (A) pAKT protein expression (×200); (B) pRPS6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94100" y="1371600"/>
            <a:ext cx="19502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2012, Pages 2725–2730,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Overall survival of CUP patients by concurrent pAKT and pMAPK IHC expression (8 months [95% CI 5.3–10.7]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673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2012, Pages 2725–2730,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Overall survival of CUP patients by p21 IHC expression (RR = 0.34 [95% CI 0.16–0.73], P = 0.005). CI,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830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REMARK flow chart.
</vt:lpstr>
      <vt:lpstr>Figure 2. Immunohistochemistry carried out on tissue microarrays. (A) pAKT protein expression (×200); (B) pRPS6 ...</vt:lpstr>
      <vt:lpstr>Figure 3. Overall survival of CUP patients by concurrent pAKT and pMAPK IHC expression (8 months [95% CI 5.3–10.7] ...</vt:lpstr>
      <vt:lpstr>Figure 4. Overall survival of CUP patients by p21 IHC expression (RR = 0.34 [95% CI 0.16–0.73], P = 0.005). CI,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2024-04-26T07:40:35Z</dcterms:modified>
</cp:coreProperties>
</file>