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775EE-F8F1-4B78-A6A4-CA3C2681F4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A7462A-DACB-4CED-A0AC-578BB26128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Management of locoregional recurrence.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81135-7780-4A41-B951-F13E4F47DC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First-line systemic therapy for advanced breast cancer.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81135-7780-4A41-B951-F13E4F47DCE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Management of endocrine-responsive advanced breast cancer.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81135-7780-4A41-B951-F13E4F47DCE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s2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nnonc/mds2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vii11–vii19,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Management of locoregional recurrence.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36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vii11–vii19,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First-line systemic therapy for advanced breast cancer.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18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vii11–vii19,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Management of endocrine-responsive advanced breast cancer.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4027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Management of locoregional recurrence.
</vt:lpstr>
      <vt:lpstr>Figure 2 First-line systemic therapy for advanced breast cancer.
</vt:lpstr>
      <vt:lpstr>Figure 3 Management of endocrine-responsive advanced breast cancer.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2024-04-26T16:22:38Z</dcterms:modified>
</cp:coreProperties>
</file>