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EDC95A-9666-44BE-82C7-4C3D97810A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15692E-58E1-4514-840C-77A58DC872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Adult bedbug feeding on a human host. Their flat, oval-shaped bodies are reddish brown until they feed, at which point they become reddish and round. Courtesy of http://www.wikimediacommons.org.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of Clinical Pathologists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DE829-7BB6-4B8F-9886-81040FF226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life cycle of C. lectularius or C. hemipterus. The life cycle of cimicids includes the egg stage, 5 nymph stages (N1, N2, N3, N4, and N5), and the adult stage. From Delaunay P et al., 2011.4 Used with permission ©2011.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of Clinical Pathologists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DE829-7BB6-4B8F-9886-81040FF226B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Locations where bedbugs hide. Being small but visible, bedbugs often hide in furniture (A, B) and luggage (C). From Bedbugs Detroit Extermination and Pest Control Web page. http://www.bedbugsdetroit.com/bed-bugs-news. Accessed June 28, 2011.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of Clinical Pathologists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DE829-7BB6-4B8F-9886-81040FF226B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LM1TBJG6S7USSKEN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LM1TBJG6S7USSKEN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309/LM1TBJG6S7USSKEN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43, Issue 5, August 2012, Pages 141–148,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https://doi.org/10.1309/LM1TBJG6S7USSKEN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Adult bedbug feeding on a human host. Their flat, oval-shaped bodies are reddish brown until they feed,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79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43, Issue 5, August 2012, Pages 141–148,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https://doi.org/10.1309/LM1TBJG6S7USSKEN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life cycle of C. lectularius or C. hemipterus. The life cycle of cimicids includes the egg stage, 5 nymph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182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43, Issue 5, August 2012, Pages 141–148,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https://doi.org/10.1309/LM1TBJG6S7USSKEN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2 </a:t>
            </a:r>
            <a:r>
              <a:rPr lang="en-US" altLang="en-US" b="0"/>
              <a:t>Locations where bedbugs hide. Being small but visible, bedbugs often hide in furniture (A, B) and luggage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4951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Image 1 Adult bedbug feeding on a human host. Their flat, oval-shaped bodies are reddish brown until they feed, at ...</vt:lpstr>
      <vt:lpstr>Figure 1 The life cycle of C. lectularius or C. hemipterus. The life cycle of cimicids includes the egg stage, 5 nymph ...</vt:lpstr>
      <vt:lpstr>Image 2 Locations where bedbugs hide. Being small but visible, bedbugs often hide in furniture (A, B) and luggage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2024-04-26T11:04:17Z</dcterms:modified>
</cp:coreProperties>
</file>