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D6761-B60B-462A-8FE2-1005CC890C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D1FCA-E176-4E9D-9A31-162238D360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342BF4-984E-4886-8C28-914A983EFB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2024-04-27T03:30:41Z</dcterms:modified>
</cp:coreProperties>
</file>