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570598-2133-4142-8B48-D97C9554AE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5CF26E-819E-479A-BF86-1FD4E841E8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second example of the retinotopy of areas PPr and PPc. Conventions as in Figure 2. A1, primary auditory cortex; 3b, primary somatosensory cortex.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E0100C-FB5F-4E65-8299-81ABF58738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2.12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12, December 2002, Pages 1280–1297,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https://doi.org/10.1093/cercor/12.12.1280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A second example of the retinotopy of areas PPr and PPc. Conventions as in Figure 2. A1, primary auditory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A second example of the retinotopy of areas PPr and PPc. Conventions as in Figure 2. A1, primary auditory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2024-04-26T11:38:29Z</dcterms:modified>
</cp:coreProperties>
</file>