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85CF55-AE61-43E9-A024-47C580C4AFD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21EA616-F7DB-4247-ACE9-8438CD4AF2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Timeline/line graphs showing the effects of reverse dialysis application of NBQX on extracellular prefrontal DA levels expressed as mean percent change from baseline (±standard error of the mean) in male (white squares) and female (black circles) rats. The solid black line beneath the line graphs marks the drug infusion period. In both sexes, NBQX application decreased in prefrontal DA levels within 30 min.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B67CA0-19B4-43B4-A09B-2EE147F5984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2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2, February 2016, Pages 599–610, </a:t>
            </a:r>
            <a:r>
              <a:rPr lang="en-US" altLang="en-US" sz="1000">
                <a:solidFill>
                  <a:srgbClr val="333333"/>
                </a:solidFill>
                <a:hlinkClick r:id="rId3"/>
              </a:rPr>
              <a:t>https://doi.org/10.1093/cercor/bhu222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Timeline/line graphs showing the effects of reverse dialysis application of NBQX on extracellular prefrontal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Timeline/line graphs showing the effects of reverse dialysis application of NBQX on extracellular prefrontal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2024-09-20T10:08:17Z</dcterms:modified>
</cp:coreProperties>
</file>