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BB8BE5-402A-408C-B505-57DB08BEFB4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E60735-9994-477A-9CD2-54E672B2F83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Schematic diagram of two-step, two-sample Mendelian randomization In the smaller Sample 1, the association of the exposure to the intermediate is established using an MR approach (using the exposure-related G 1 ); and the association of an additional variant (G 2 , not related to the exposure) with the same intermediate is established. G 1 and G 2 should be identified in an independent study. In the larger Sample 2, the intermediate is shown to influence the outcome through the use of G 2 , which is related to the outcome. N.B. the dotted arrows represent the fact that these genetic variants, G 1 and G 2 , influence the intermediate or outcome indirectly through the exposure or intermediate, rather than having a pleiotropic effect. In theory, G 1 would also be found to influence the outcome indirectly through both the exposure and intermediate.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 This is an Open Access article distributed under the terms of the Creative Commons Attribution License ( http://creativecommons.org/licenses/by/4.0/ ), which permits unrestricted reuse, distribution, and reproduction in any medium, provided the original work is properly cited.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0DE37D-D739-477D-AEFD-654DE23E73F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9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R2, 1 October 2016, Pages R149–R156,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https://doi.org/10.1093/hmg/ddw197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Schematic diagram of two-step, two-sample Mendelian randomization In the smaller Sample 1, the association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Schematic diagram of two-step, two-sample Mendelian randomization In the smaller Sample 1, the association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2024-09-19T03:49:04Z</dcterms:modified>
</cp:coreProperties>
</file>