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2DCF5-1680-449D-96C8-ED01A2E7AC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C9C0A0-268C-425B-BF18-7E6F6AEC4E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curves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C9D0BE-FA40-4EAB-B575-F5781FABF6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t/44.1.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Gerontologist</a:t>
            </a:r>
            <a:r>
              <a:rPr lang="en-US" altLang="en-US" sz="1000">
                <a:solidFill>
                  <a:srgbClr val="333333"/>
                </a:solidFill>
              </a:rPr>
              <a:t>, Volume 44, Issue 1, February 2004, Pages 95–103,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https://doi.org/10.1093/geront/44.1.95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Survival curves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70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Survival curves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2024-04-27T01:39:17Z</dcterms:modified>
</cp:coreProperties>
</file>