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3DB4A-86AA-4025-AFCB-75D1DEB7B0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E316DA-8400-4F8E-8A08-0FE04813F8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Row 1: Increased activations for incongruent relative to congruent stimuli separately for sounds (left) and spoken words (right) are rendered on a template of the whole brain. Height threshold: P  spoken words, blue = spoken words &gt; sounds. Height threshold: P  10 voxels (for illustration purposes).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E31184-D92F-4931-976A-7A832AEE6D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598–609,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Row 1: Increased activations for incongruent relative to congruent stimuli separately for sounds (left)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Row 1: Increased activations for incongruent relative to congruent stimuli separately for sounds (left)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2024-04-26T22:27:54Z</dcterms:modified>
</cp:coreProperties>
</file>