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0FF90-5B53-42EE-ABD9-05D2D1415A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64D5E2-2040-4FD1-B037-664849C318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38B8D-8FB3-42BF-8550-31FC945D3C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2024-04-26T16:38:42Z</dcterms:modified>
</cp:coreProperties>
</file>