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164C9F-A016-4CBD-9DDB-55CFC34C5C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9087C-60C4-4EB1-A491-3022143562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Chart for estimation of 10 year % risk of cardiovascular disease mortality (using only age, gender, smoking, BMI and resting heart rate).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AFAE1-F7A5-4031-8FD2-5B66AFFC90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1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17, September 2010, Pages 2141–2147,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Chart for estimation of 10 year % risk of cardiovascular disease mortality (using only age, gender, smoking,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58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Chart for estimation of 10 year % risk of cardiovascular disease mortality (using only age, gender, smoking,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2024-04-26T08:25:10Z</dcterms:modified>
</cp:coreProperties>
</file>