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0360C-8717-4BB8-9F8A-65AED5C308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2AC8D-9AB6-4023-BC59-00A131646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8E62F-1207-4CD7-A732-A4C4C7187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2024-04-26T01:40:23Z</dcterms:modified>
</cp:coreProperties>
</file>