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323E2B-93C6-43D1-BF21-5D93F31F236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4D50A8-D2AD-4D4F-94E9-2BC0DD670A5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RB (A) and II stimuli (B). Each point represents a distinct Gabor patch (sine-wave) stimulus defined by orientation (tilt) and frequency (thickness of lines). In both stimulus sets, there are 2 categories (crosses and open circles points). RB categories are defined by a vertical boundary (only frequency is relevant for categorization), whereas II categories are defined by a diagonal boundary (both orientation and frequency are relevant). In both RB and II stimuli there are examples of a stimulus from each category. (C) Schematic of a single trial. A fixation point is followed by the to-be-categorized-stimulus (either RB or II depending on the subject), then a short visual mask that is followed by the feedback. The subject responded “category A” or “category B” during the 2 s the stimulus was on the screen using handheld buttons. The length of the intertrial interval was pseudorandom and based on between zero and five 4-s “fixation-only” trial periods arranged to maximize the separability of the measured hemodynamic response to stimulus trials.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66CBF1-E2F0-4DDC-83BD-2BCCA49CB64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j12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1, January 2007, Pages 37–43,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https://doi.org/10.1093/cercor/bhj122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RB (A) and II stimuli (B). Each point represents a distinct Gabor patch (sine-wave) stimulus defined by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RB (A) and II stimuli (B). Each point represents a distinct Gabor patch (sine-wave) stimulus defined by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2024-04-26T07:33:44Z</dcterms:modified>
</cp:coreProperties>
</file>