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6AA074-6164-4AE7-A8C6-51AAA70AEE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2A59E-9A52-461A-9240-EB423E19F7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MSEA workflow. MSEA consists of four steps—data input, data processing, data analysis, and data download. Different analysis procedures are performed for different input types. MSEA allows users to directly browse and search its metabolite set libraries as well as to perform metabolite name mapping between different names and database 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ï¿½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6C2EFC-F142-4C0D-B5F7-CF2FB43297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3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38, Issue suppl_2, 1 July 2010, Pages W71–W77, </a:t>
            </a:r>
            <a:r>
              <a:rPr lang="en-US" altLang="en-US" sz="1000">
                <a:solidFill>
                  <a:srgbClr val="333333"/>
                </a:solidFill>
                <a:hlinkClick r:id="rId3"/>
              </a:rPr>
              <a:t>https://doi.org/10.1093/nar/gkq329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MSEA workflow. MSEA consists of four steps—data input, data processing, data analysis, and data download.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MSEA workflow. MSEA consists of four steps—data input, data processing, data analysis, and data download.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2024-04-26T03:42:01Z</dcterms:modified>
</cp:coreProperties>
</file>