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EFFCAE-115F-4F87-B3D3-446F70160D3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01B0C10-1C51-4713-8A6E-3B278AC6DF9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Graph illustrating the Noyes method of endometrial dating, which highlights the uncertainty in timing introduced during the post-ovulatory period, the mid-luteal phase and by measuring the LH surge. The distribution over time of many observed changes is too diffuse to allow precise endometrial dating, for example 2 days of the post-ovulatory period and 4–5 days in the mid-luteal phase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F0CA1C-D00C-450C-AA10-4B67888BB56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upd/dmm01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 Update</a:t>
            </a:r>
            <a:r>
              <a:rPr lang="en-US" altLang="en-US" sz="1000">
                <a:solidFill>
                  <a:srgbClr val="333333"/>
                </a:solidFill>
              </a:rPr>
              <a:t>, Volume 13, Issue 4, July/August 2007, Pages 365–377,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https://doi.org/10.1093/humupd/dmm011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1: </a:t>
            </a:r>
            <a:r>
              <a:rPr lang="en-US" altLang="en-US" b="0"/>
              <a:t>Graph illustrating the Noyes method of endometrial dating, which highlights the uncertainty in timing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1: Graph illustrating the Noyes method of endometrial dating, which highlights the uncertainty in timing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2024-04-27T01:20:40Z</dcterms:modified>
</cp:coreProperties>
</file>