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5CE94-FEE9-4F7E-BA3F-07F511DAB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E3CE3A-D197-4164-B414-E5D19D0AEE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E6B2D-5D30-4A48-93BA-9150AD4A8E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2024-04-26T14:49:39Z</dcterms:modified>
</cp:coreProperties>
</file>