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F39B7F-CACD-46E9-88AA-A9E4DD8E92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EBFF9A-9F10-4CF4-B486-F27A2D8FB0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Level of IgG and IgM antibodies in malaria patient serum against An. albimanus and Ae. aegypti in Haiti where these two species are endemic (n = 21). P value denotes significance by the two-tailed Mann–Whitney U test.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E8CA66-85EB-45F1-9E78-9BB589F9566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Levels of anti-Anopheles (An. albimanus and An. stephensi) IgG antibodies associated with the presence of An. albimanus in the area: No, serum samples from Guinea and United States were An. albimanus is not endemic (n = 39); and Yes, serum samples from Colombia and Haiti (n = 51) where An. albimanus is endemic. P value denotes significance by the two-tailed Mann–Whitney U test.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E8CA66-85EB-45F1-9E78-9BB589F9566A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Levels of anti-An. albimanus SGE antibodies by malaria status in blood collected in filter paper from Haitian individuals in 2006 (malaria positive, n = 7; malaria negative, n = 54) and in 2007 (malaria positive, n = 15; malaria negative, n = 52). P value denotes significance by the two-tailed Mann–Whitney U test.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E8CA66-85EB-45F1-9E78-9BB589F9566A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SDS-PAGE and Western blot of pooled sera. An. stephensi (A) and An. albimanus (B) silver stain and immunoblot (IgG).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E8CA66-85EB-45F1-9E78-9BB589F9566A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03/ME0924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603/ME0924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603/ME0924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603/ME0924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47, Issue 6, 1 November 2010, Pages 1156–1163,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https://doi.org/10.1603/ME09240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Level of IgG and IgM antibodies in malaria patient serum against An. albimanus and Ae. aegypti in Haiti where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35200" y="1371600"/>
            <a:ext cx="466665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47, Issue 6, 1 November 2010, Pages 1156–1163,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https://doi.org/10.1603/ME09240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Levels of anti-Anopheles (An. albimanus and An. stephensi) IgG antibodies associated with the presence of An.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82800" y="1371600"/>
            <a:ext cx="498996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47, Issue 6, 1 November 2010, Pages 1156–1163,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https://doi.org/10.1603/ME09240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Levels of anti-An. albimanus SGE antibodies by malaria status in blood collected in filter paper from Haitian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8011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47, Issue 6, 1 November 2010, Pages 1156–1163,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https://doi.org/10.1603/ME09240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SDS-PAGE and Western blot of pooled sera. An. stephensi (A) and An. albimanus (B) silver stain and immunoblot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4925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Fig. 1. Level of IgG and IgM antibodies in malaria patient serum against An. albimanus and Ae. aegypti in Haiti where ...</vt:lpstr>
      <vt:lpstr>Fig. 2. Levels of anti-Anopheles (An. albimanus and An. stephensi) IgG antibodies associated with the presence of An. ...</vt:lpstr>
      <vt:lpstr>Fig. 3. Levels of anti-An. albimanus SGE antibodies by malaria status in blood collected in filter paper from Haitian ...</vt:lpstr>
      <vt:lpstr>Fig. 4. SDS-PAGE and Western blot of pooled sera. An. stephensi (A) and An. albimanus (B) silver stain and immunoblot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2024-09-21T03:53:17Z</dcterms:modified>
</cp:coreProperties>
</file>