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BD30D-024A-4BCD-BE18-37D6EAD1EE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B955B-F74D-430A-B3C1-85681835E4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 of IgG and IgM antibodies in malaria patient serum against An. albimanus and Ae. aegypti in Haiti where these two species are endemic (n = 21). P value denotes significance by the two-tailed Mann–Whitney U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549F6-64E6-47C3-A8DC-103D9C589D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anti-Anopheles (An. albimanus and An. stephensi) IgG antibodies associated with the presence of An. albimanus in the area: No, serum samples from Guinea and United States were An. albimanus is not endemic (n = 39); and Yes, serum samples from Colombia and Haiti (n = 51) where An. albimanus is endemic. P value denotes significance by the two-tailed Mann–Whitney U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549F6-64E6-47C3-A8DC-103D9C589D1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anti-An. albimanus SGE antibodies by malaria status in blood collected in filter paper from Haitian individuals in 2006 (malaria positive, n = 7; malaria negative, n = 54) and in 2007 (malaria positive, n = 15; malaria negative, n = 52). P value denotes significance by the two-tailed Mann–Whitney U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549F6-64E6-47C3-A8DC-103D9C589D1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SDS-PAGE and Western blot of pooled sera. An. stephensi (A) and An. albimanus (B) silver stain and immunoblot (IgG).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549F6-64E6-47C3-A8DC-103D9C589D1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ME092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ME092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03/ME092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603/ME092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47, Issue 6, 1 November 2010, Pages 1156–1163,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https://doi.org/10.1603/ME09240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Level of IgG and IgM antibodies in malaria patient serum against An. albimanus and Ae. aegypti in Haiti where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666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47, Issue 6, 1 November 2010, Pages 1156–1163,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https://doi.org/10.1603/ME09240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Levels of anti-Anopheles (An. albimanus and An. stephensi) IgG antibodies associated with the presence of An.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899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47, Issue 6, 1 November 2010, Pages 1156–1163,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https://doi.org/10.1603/ME09240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Levels of anti-An. albimanus SGE antibodies by malaria status in blood collected in filter paper from Haitian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011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47, Issue 6, 1 November 2010, Pages 1156–1163,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https://doi.org/10.1603/ME09240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SDS-PAGE and Western blot of pooled sera. An. stephensi (A) and An. albimanus (B) silver stain and immunoblot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492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Level of IgG and IgM antibodies in malaria patient serum against An. albimanus and Ae. aegypti in Haiti where ...</vt:lpstr>
      <vt:lpstr>Fig. 2. Levels of anti-Anopheles (An. albimanus and An. stephensi) IgG antibodies associated with the presence of An. ...</vt:lpstr>
      <vt:lpstr>Fig. 3. Levels of anti-An. albimanus SGE antibodies by malaria status in blood collected in filter paper from Haitian ...</vt:lpstr>
      <vt:lpstr>Fig. 4. SDS-PAGE and Western blot of pooled sera. An. stephensi (A) and An. albimanus (B) silver stain and immunoblot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2024-05-04T19:15:50Z</dcterms:modified>
</cp:coreProperties>
</file>