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162EB-F07E-495B-9136-02336EBA65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844C7-05BE-4D05-8599-754FD516AA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Signal fractions (in percentage) for the EOF modes 1–3 derived from EOF analyses, using SG monthly averaged data and GRACE data from different processing centres, filtered with a Gaussian filter length of 1000 km for six SG stations from 2004 to 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7A091-3356-4695-A8E3-C5D56ABAEC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64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191, Issue 2, November 2012, Pages 545–556,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https://doi.org/10.1111/j.1365-246X.2012.05641.x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Signal fractions (in percentage) for the EOF modes 1–3 derived from EOF analyses, using SG monthly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Signal fractions (in percentage) for the EOF modes 1–3 derived from EOF analyses, using SG monthly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2024-04-26T18:14:06Z</dcterms:modified>
</cp:coreProperties>
</file>