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2AFD0F-E7EF-4C96-AC20-BD2FDDFAC0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17B633-D831-4D77-97C0-676ADEC1B4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PV-Cre; CTNNB1flox/flox mice show memory deficits in the NOR test. (A) Both groups of mice interacted with a novel object longer than a familiar object after 1 h. (B) Both groups of mice were prone to interact with novel object more frequently than a familiar object after 1 h. (C) After replacing to another novel object in 24 h, CTNNB1flox/flox mice spent more time on novel object 2, but PV-Cre; CTNNB1flox/flox showed no preference. (D) In the contextual fear conditioning freezing test, PV-Cre; CTNNB1flox/flox mice did not decrease the percentage of freezing at the third day of extinction tests. Data shown are mean ± SEM from the CTNNB1flox/flox (N = 18) and PV-Cre; CTNNB1flox/flox groups (N = 10). *P &lt; 0.05, **P &lt; 0.01. F, familiar object. N1, novel object 1, N2, novel object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313F91-53E5-4933-AF55-2241717CB0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13, 1 July 2016, Pages 2738–2751,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PV-Cre; CTNNB1</a:t>
            </a:r>
            <a:r>
              <a:rPr lang="en-US" altLang="en-US" b="0" baseline="30000"/>
              <a:t>flox/flox</a:t>
            </a:r>
            <a:r>
              <a:rPr lang="en-US" altLang="en-US" b="0"/>
              <a:t> mice show memory deficits in the NOR test. (A) Both groups of mice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PV-Cre; CTNNB1flox/flox mice show memory deficits in the NOR test. (A) Both groups of mice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2024-09-20T22:50:56Z</dcterms:modified>
</cp:coreProperties>
</file>