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79FF6E-5D2B-499C-8842-1CC406FFB8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D923AD-D15F-46C5-AB2B-D1B9886D80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Fat content in breast fillets with different degrees of white striping (n = 15/each degree of white striping). a–dMeans with different letters are significantly different (P &lt; 0.05). NORM = normal (no white striping); MOD = moderate degree of white striping; SEV = severe degree of white striping.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5B5C8-6D44-4ABC-985E-71CDBC8FAC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.2012-026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92, Issue 2, February 2013, Pages 331–338,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https://doi.org/10.3382/ps.2012-02646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Fat content in breast fillets with different degrees of white striping (n = 15/each degree of white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Fat content in breast fillets with different degrees of white striping (n = 15/each degree of white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2024-04-26T08:38:52Z</dcterms:modified>
</cp:coreProperties>
</file>