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F7989E-8614-4AA9-93E2-62EE325048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469503-3CBA-4AB0-B080-F90F8A06B2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Spectral analysis (left and middle columns) and coherence (right column) of ECoG signals recorded in the motor and somato-sensory cortices at rest in sham (A; n = 3 rats), unilaterally (B; n = 4 rats), and bilaterally (C; n = 4 rats) SNC-lesioned animals. (A1, B1, C1) Power spectrogram of the ECoG activity recorded in the motor cortex. (A2, B2, C2) Power spectrogram of the ECoG activity recorded in the somato-sensory cortex. (A3, B3, C3) Coherence between ECoG activities recorded in the motor and somato-sensory cortices. Note particularly in (B) the progressive increase in the power of the β frequency band that is accompanied by an increase in the coherence between activities of motor and somato-sensory cortices. White lines: see legend of Figure 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6C73D0-201B-4780-8EEB-BB24ACB1E7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7, July 2009, Pages 1616–1630,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Spectral analysis (left and middle columns) and coherence (right column) of ECoG signals recorded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Spectral analysis (left and middle columns) and coherence (right column) of ECoG signals recorded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2024-04-26T15:11:47Z</dcterms:modified>
</cp:coreProperties>
</file>