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3CBE2-3F81-4267-8881-EB6C5B79D8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690B9-AB1A-481F-8AC2-ADE2E52D0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A1ED7-A63C-4B6F-AB79-E76B487675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2024-04-26T02:31:52Z</dcterms:modified>
</cp:coreProperties>
</file>