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EB057A-83BA-48F0-8271-505B2B8FCC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684B6-778F-43A3-A9FD-77C5D596BC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a stimulus pair along with morphed stimuli used for determining discrimination thresholds and to record responses of area TE neurons (a). Number and percentage of visually responsive cells in the different quadrants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E7046-97FD-4261-9C8F-DA1B36391F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a stimulus pair along with morphed stimuli used for determining discrimination thresholds and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of a stimulus pair along with morphed stimuli used for determining discrimination thresholds and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2024-09-20T03:38:22Z</dcterms:modified>
</cp:coreProperties>
</file>