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467DAC-BCE7-4DF6-A0B3-B1517B30FC9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6A3605-DC41-49E9-9325-FA87E03F3A3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Example of a stimulus pair along with morphed stimuli used for determining discrimination thresholds and to record responses of area TE neurons (a). Number and percentage of visually responsive cells in the different quadrants (b).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2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F5D8C9-713A-44DA-9778-E91A81E98CC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1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2, February 2005, Pages 141–151, </a:t>
            </a:r>
            <a:r>
              <a:rPr lang="en-US" altLang="en-US" sz="1000">
                <a:solidFill>
                  <a:srgbClr val="333333"/>
                </a:solidFill>
                <a:hlinkClick r:id="rId3"/>
              </a:rPr>
              <a:t>https://doi.org/10.1093/cercor/bhh117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Example of a stimulus pair along with morphed stimuli used for determining discrimination thresholds and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Example of a stimulus pair along with morphed stimuli used for determining discrimination thresholds and to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2024-05-08T12:18:04Z</dcterms:modified>
</cp:coreProperties>
</file>