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0D02E8-C6BF-4885-8EFA-9211A23980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8EB854-5D30-418C-AAF2-EEDC43ACF4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5432A7-3709-4016-87E9-211E8ECBFB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2024-04-26T12:22:46Z</dcterms:modified>
</cp:coreProperties>
</file>