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C1D88-4A01-43DA-84D5-C933B3DE50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B353F-37EC-45EE-AE29-FBE6F08EA2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examples of RASSF1A MSP reactions of six endometrial carcinoma patients. The presence of a visible PCR product in those lanes marked U indicates the presence of unmethylated alleles. The presence of PCR product in the M-marked lanes indicates the presence of methylated alleles. Normal lymphocytes (NL) and in vitro methylated DNA (IVD) were used as negative and positive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3B8BD-7355-4BF0-8194-304369F02B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l4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2007, Pages 491–497,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https://doi.org/10.1093/annonc/mdl455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Representative examples of RASSF1A MSP reactions of six endometrial carcinoma patients. The presence of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Representative examples of RASSF1A MSP reactions of six endometrial carcinoma patients. The presence of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2024-04-26T03:37:24Z</dcterms:modified>
</cp:coreProperties>
</file>