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7FDAF7-93C4-4A5D-8104-EA948722DB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A3DBC5-340C-4DB9-823F-BC56FBF3B1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Color circle consisting of spectral colors red, orange, yellow, green, blue, indigo and violet, with the line OD (O is the center) representing a compounded color, ‘not any of the prismatic colors but a purple, inclining to red or violet’. Reprinted from Optiks by Newton I (Newton, 1704; cited in MacAdam, 1970).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41F84D-C341-48CE-97D2-490E16A081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0.1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10, October 2002, Pages 1005–1015,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https://doi.org/10.1093/cercor/12.10.1005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 </a:t>
            </a:r>
            <a:r>
              <a:rPr lang="en-US" altLang="en-US" b="0"/>
              <a:t>Color circle consisting of spectral colors red, orange, yellow, green, blue, indigo and violet, with the line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 Color circle consisting of spectral colors red, orange, yellow, green, blue, indigo and violet, with the line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2024-04-26T16:01:57Z</dcterms:modified>
</cp:coreProperties>
</file>