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5311B-6057-4FAE-A768-FBA245CE43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E4A60E-B5F2-41A7-A330-C71FAB78B3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distribution of the condylobasal lengths of P. hispida specimens from different localities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EDED2-DD0E-486E-B129-19FD14DBB3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83, Issue 2, May 2002, Pages 370–380, &lt;a href='https://doi.org/10.1644/1545-1542(2002)0832.0.CO;2'&gt;https://doi.org/10.1644/1545-1542(2002)083</a:t>
            </a:r>
            <a:r>
              <a:rPr lang="en-US" altLang="en-US" sz="1000">
                <a:solidFill>
                  <a:srgbClr val="333333"/>
                </a:solidFill>
              </a:rPr>
              <a:t>2.0.CO;2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Frequency distribution of the condylobasal lengths of P. hispida specimens from different localities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Frequency distribution of the condylobasal lengths of P. hispida specimens from different localities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2024-04-27T04:33:57Z</dcterms:modified>
</cp:coreProperties>
</file>