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FB517-C36C-4FCB-B0A2-7996E363F8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3AB7E-2DE2-4805-8981-E7F51B480C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generalized model of the auto-regulatory loop between NO emission and oxygen consumption in the transition zone of the root apex.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8F0E37-35F0-47F6-A1C0-82E4CB12E9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 </a:t>
            </a:r>
            <a:r>
              <a:rPr lang="en-US" altLang="en-US" b="0"/>
              <a:t>A generalized model of the auto-regulatory loop between NO emission and oxygen consumption in the transition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 A generalized model of the auto-regulatory loop between NO emission and oxygen consumption in the transition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2024-04-26T02:55:11Z</dcterms:modified>
</cp:coreProperties>
</file>