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1CFC16-538B-477E-A24C-14EFFE7F21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52EC2E-8F23-46A4-8AD7-923B986B85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2. A second example of the retinotopy of areas 20a, 20b and PS. Conventions as in Figure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7D8A6-AA07-410E-BEDA-3C089F70CA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6, June 2004, Pages 676–689,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2. A second example of the retinotopy of areas 20a, 20b and PS. Conventions as in Figure 1.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2. A second example of the retinotopy of areas 20a, 20b and PS. Conventions as in Figure 1.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2024-04-26T06:25:32Z</dcterms:modified>
</cp:coreProperties>
</file>