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B979F-843A-48E0-96F9-32EA5A0142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6F44AF-A5E7-48BF-A495-C400C91B35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Activation of a direct (e.g., monosynaptic) pathway projecting from premotor cortex (PMC) onto CSN situated in primary motor cortex (M1) by AP-TMS, resulting in short onset latency MEPs. In contrast, short latency MEPs induced by PA-TMS are thought to result from trans-synaptic activation of CSN within M1 (modified from Lemon 2008). (B) Longer onset latencies following AP-TMS might be due to the stimulation of indirect (e.g., polysynaptic) pathways from PMC onto CSNs. Individual recruitment may arise from preactivation-dependent differences in excitability between direct and indirect pathways.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E6DFF-BF56-4DAA-B2F1-DAE21AE86C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2346–2353,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Activation of a direct (e.g., monosynaptic) pathway projecting from premotor cortex (PMC) onto CSN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Activation of a direct (e.g., monosynaptic) pathway projecting from premotor cortex (PMC) onto CSN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2024-04-26T10:27:57Z</dcterms:modified>
</cp:coreProperties>
</file>