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FA6AF-013A-49A1-AB0E-1816651D8F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FBB38-AA69-460A-8F4F-C83854B376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specificity of sensory cortices mapping on the hippocampus. Statistical maps of barrel-related primary somatosensory (SSp-bfd, left), primary visual (VISp, center), and primary auditory (AUDp, right) cortices mounted on surface reconstructions of the right dentate gyrus, CA3, CA1 and subiculum reveal distinct topography (P &lt; 0.05, corrected for multiple comparisons using family-wise error rate correction for the hippocampal memory system).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394C0-E096-4E30-B3A6-61ADE1D9A5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3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4497–4512,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Spatial specificity of sensory cortices mapping on the hippocampus. Statistical maps of barrel-related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Spatial specificity of sensory cortices mapping on the hippocampus. Statistical maps of barrel-related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2024-04-26T06:20:41Z</dcterms:modified>
</cp:coreProperties>
</file>