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F55030-41F6-424B-BB13-5CCAB6F3DFC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77BA79-0242-4C95-88CA-FBE7898ED9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Parameter values for the reconstruction of the response pattern to the whole face as a linear combination of the response patterns to the left and right face halves. The parameter for the left face is shown in dark gray, the parameter for the right face in light gray. A significantly greater contribution of the response pattern to the contralateral half was found in V1 (right V1: t(12) = 3.27, one tailed P &lt; 0.005; left V1: t(12) = −2.1415, one tailed P &lt; 0.05) and right ventral occipital cortex (t(12) = 4.87, one tailed P &lt; 0.005).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897F25-AD47-4FAB-B915-7BBF6248287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3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1900–1909, </a:t>
            </a:r>
            <a:r>
              <a:rPr lang="en-US" altLang="en-US" sz="1000">
                <a:solidFill>
                  <a:srgbClr val="333333"/>
                </a:solidFill>
                <a:hlinkClick r:id="rId3"/>
              </a:rPr>
              <a:t>https://doi.org/10.1093/cercor/bhu337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Parameter values for the reconstruction of the response pattern to the whole face as a linear combination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Parameter values for the reconstruction of the response pattern to the whole face as a linear combination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2024-04-26T08:28:39Z</dcterms:modified>
</cp:coreProperties>
</file>