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19CF90-D211-4755-9E8A-103D43FEE1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B4CE11-4250-4133-BF47-C98D02D62B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effect of overexpressing sialidase on GM2 ganglioside in Tay-Sachs or Sandhoff fibroblasts preloaded with ganglioside mixture. Tay-Sachs (A-C) and Sandhoff (D-F) fibroblasts were preloaded with gangliosides, transfected with pCMV-HisSial/pCMV-CA, incubated for 72 h, fixed and double immuno-labeled for GM2 (C and F; green) and polyhistidine-tagged sialidase (B and E; red). Note that the GM2 is virtually absent in cells overexpressing sialidase (A and D; minimal yellow), confirming lysosomal degradation of the accumulated GM2.Bars: C, 10 µm; F, 10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FB667C-5AF2-49E6-9680-95B80E2365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8.6.11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8, Issue 6, June 1999, Pages 1111–1116,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https://doi.org/10.1093/hmg/8.6.1111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The effect of overexpressing sialidase on G</a:t>
            </a:r>
            <a:r>
              <a:rPr lang="en-US" altLang="en-US" b="0" baseline="-25000"/>
              <a:t>M2</a:t>
            </a:r>
            <a:r>
              <a:rPr lang="en-US" altLang="en-US" b="0"/>
              <a:t> ganglioside in Tay-Sachs or Sandhoff fibroblasts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The effect of overexpressing sialidase on GM2 ganglioside in Tay-Sachs or Sandhoff fibroblasts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2024-04-26T11:03:06Z</dcterms:modified>
</cp:coreProperties>
</file>