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11EB3-834B-4522-9125-B9592D9627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F169B-A1E5-46E1-82C5-6573B0AEB8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Raising the dose of SMN-C3 at PND32 increases the muscle size in suboptimally dosed Δ7 mice at PND60. (A) Sample micrographs showing the cross-sections from PND60 EDL muscles. Quantifications of cross-sectional area (B), myofiber number (C) and myofiber size (D) of PND60 EDL muscles from non-SMA (n = 9), low dose Δ7 (n = 9), low–high Δ7 (n = 7) and high dose Δ7 mice (n = 8). (E) Sample micrographs showing the cross-sections from PND60 longissimus capitis muscles. Quantifications of cross-sectional area (F), myofiber number (G) and myofiber size (H) of PND60 longissimus capitis muscles from non-SMA (n = 8), low dose Δ7 (n = 9), low–high Δ7 (n = 6) and high dose Δ7 mice (n = 7). Error bars show SEM. *P ≤ 0.05; n.s., not significant; unpaired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F509B-563E-452E-9A8F-BDC4CDA14D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2016, Pages 964–975,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Raising the dose of SMN-C3 at PND32 increases the muscle size in suboptimally dosed Δ7 mice at PND60.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Raising the dose of SMN-C3 at PND32 increases the muscle size in suboptimally dosed Δ7 mice at PND60.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2024-04-26T00:41:58Z</dcterms:modified>
</cp:coreProperties>
</file>