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8FD22-AF9F-4C6B-BA25-4E4E19BC4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14D02-2F45-4AD5-B6C4-D2A9A4DCE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79076-242B-44D1-9655-94739CF249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2024-04-26T05:50:36Z</dcterms:modified>
</cp:coreProperties>
</file>