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69565-35C1-487E-BADB-A0BBAD39F9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776386-8E89-4C7C-B0E1-D3407564C1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course of a single experimental trial. The current findings focus on responses to the feedback phase.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5C75F2-06F3-4E88-9D09-317BC437B3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ventral anterior cingulate/medial prefrontal region defined from Somerville et al. (2006) (x = −6, y = 49, z = −13) showed a significant self-esteem by feedback type interaction (P = 0.004) such that low self-esteem individuals show an exaggerated neural sensitivity to feedback valence. See Figure 3 for image of ROI (in green). Error bars denote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5C75F2-06F3-4E88-9D09-317BC437B36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overlapping area of the mPFC shows an increase in recruitment as a function of lower self-esteem while participants view positive versus negative social feedback. Green region: vACC/mPFC region from Somerville et al. (2006), activity depicted in Figure 3. Red region: results of whole-brain regression identifying brain regions showing a linear increase in differential response to positive versus negative social feedback as a function of (lower) self-esteem. Image threshold P &lt; 0.05, corrected for multiple comparisons (see Materials and Methods). Yellow: Overlap between green and red maps. Image depicted on the left hemisphere of standard inflated brain in Talairach and Tournoux atlas space, rendered with Caret 5.6 software.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5C75F2-06F3-4E88-9D09-317BC437B36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q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q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3005–3013,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Time course of a single experimental trial. The current findings focus on responses to the feedback phase.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3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3005–3013,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ventral anterior cingulate/medial prefrontal region defined from Somerville et al. (2006) (x = −6, y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68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3005–3013,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 overlapping area of the mPFC shows an increase in recruitment as a function of lower self-esteem while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183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Time course of a single experimental trial. The current findings focus on responses to the feedback phase.
</vt:lpstr>
      <vt:lpstr>Figure 2. The ventral anterior cingulate/medial prefrontal region defined from Somerville et al. (2006) (x = −6, y = ...</vt:lpstr>
      <vt:lpstr>Figure 3. An overlapping area of the mPFC shows an increase in recruitment as a function of lower self-esteem while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2024-04-26T14:45:44Z</dcterms:modified>
</cp:coreProperties>
</file>