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59E08-E862-4543-B6BE-7347B1FFF0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28F35-68D0-4B14-89B7-500169181E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Caspase-3 enzymatic activity was increased in myotubes formed from human MDC1A myoblasts, but this increase was inhibited by culture with hBIP or growth on laminin-α2-containing substrate. Quantitative caspase-3 enzyme assays were performed on lysates prepared from cultures containing myotubes formed after 5 days in differentiation medium. When grown on poly-l-lysine with no further additions (None), cultures of normal human cells had significantly less caspase-3 activity than cultures of human laminin-α2-deficient cultures. Caspase-3 activity in human laminin-α2-deficient cultures was significantly decreased by culture in the presence 400 µm human Bax-inhibiting peptide (+hBIP) or on a laminin-α2-containing substrate (+LM), but not by treatment with the control peptide (+contP). For laminin-α2-deficient cells, results are the mean of cultures of the three independent lines. **, P &lt; 0.01; *, P &lt; 0.05; ns, not significant; n =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903A2-7C08-40B0-AF32-15FD7EA96B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23, 1 December 2009, Pages 4467–4477,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Caspase-3 enzymatic activity was increased in myotubes formed from human MDC1A myoblasts, but this increase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Caspase-3 enzymatic activity was increased in myotubes formed from human MDC1A myoblasts, but this increase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2024-04-26T14:59:07Z</dcterms:modified>
</cp:coreProperties>
</file>